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6b2e342d6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6b2e342d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6b2e342d6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6b2e342d6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6b2e342d6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06b2e342d6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6b2e342d6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06b2e342d6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6b2e342d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6b2e342d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6b2e342d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6b2e342d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6b2e342d6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6b2e342d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6b2e342d6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6b2e342d6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6b2e342d6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6b2e342d6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6b2e342d6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6b2e342d6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6b2e342d6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6b2e342d6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6b2e342d6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06b2e342d6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CHECKOUTCE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100" y="2715966"/>
            <a:ext cx="8222100" cy="18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Jorge Isaac Castro Arredondo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César Alejandro Ortíz Franco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César Eduardo Pérez Madriz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5200" y="1754725"/>
            <a:ext cx="2839350" cy="226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Detalles de pago:</a:t>
            </a:r>
            <a:endParaRPr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En la siguiente vista, se </a:t>
            </a:r>
            <a:r>
              <a:rPr lang="es"/>
              <a:t>podrá</a:t>
            </a:r>
            <a:r>
              <a:rPr lang="es"/>
              <a:t> introducir la forma de pago, que como caso </a:t>
            </a:r>
            <a:r>
              <a:rPr lang="es"/>
              <a:t>único</a:t>
            </a:r>
            <a:r>
              <a:rPr lang="es"/>
              <a:t> se </a:t>
            </a:r>
            <a:r>
              <a:rPr lang="es"/>
              <a:t>requiere de la informacion bancaria.</a:t>
            </a: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450" y="1847525"/>
            <a:ext cx="6085125" cy="316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Resumen de orden:</a:t>
            </a:r>
            <a:endParaRPr/>
          </a:p>
        </p:txBody>
      </p:sp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311700" y="10178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Al terminar de llenar los datos, se mostrara un resumen de la compra realizada.</a:t>
            </a:r>
            <a:endParaRPr/>
          </a:p>
        </p:txBody>
      </p:sp>
      <p:pic>
        <p:nvPicPr>
          <p:cNvPr id="154" name="Google Shape;1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50" y="1438600"/>
            <a:ext cx="6448993" cy="358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Compra exitosa</a:t>
            </a:r>
            <a:endParaRPr/>
          </a:p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Al final se muestra una alerta donde se te informa que tu compra fue exitosa y asi poder realizar nuevas compras.</a:t>
            </a:r>
            <a:endParaRPr/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250" y="1910950"/>
            <a:ext cx="6222024" cy="323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311700" y="3993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 productos en el carrito: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Ahora se logra observar de que el carrito esta </a:t>
            </a:r>
            <a:r>
              <a:rPr lang="es"/>
              <a:t>vacío</a:t>
            </a:r>
            <a:r>
              <a:rPr lang="es"/>
              <a:t> </a:t>
            </a:r>
            <a:r>
              <a:rPr lang="es"/>
              <a:t>después</a:t>
            </a:r>
            <a:r>
              <a:rPr lang="es"/>
              <a:t> de una compra.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75" y="1650225"/>
            <a:ext cx="6673725" cy="349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QUÉ ES CHECKOUTCE?	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229875"/>
            <a:ext cx="4494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 una web app que simula una E-Store de Sneakers con un backend y un frontend funcional. El objetivo de este proyecto es lograr configurar un docker con sus respectivos contenedores y posteriormente desplegar estos contenedores con ayuda de otro framework.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725" y="1338325"/>
            <a:ext cx="2839350" cy="226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ESPECIFICACIONES TÉCNICAS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"/>
              <a:t>HTML 5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"/>
              <a:t>Node.js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"/>
              <a:t>DB: MySQL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"/>
              <a:t>React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s"/>
              <a:t>NGROK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Signup de la </a:t>
            </a:r>
            <a:r>
              <a:rPr lang="es"/>
              <a:t>aplicación</a:t>
            </a:r>
            <a:r>
              <a:rPr lang="es"/>
              <a:t> 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5274575" y="1229875"/>
            <a:ext cx="3557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Si no se tiene un usuario creado, se puede registrar a la </a:t>
            </a:r>
            <a:r>
              <a:rPr lang="es"/>
              <a:t>aplicación</a:t>
            </a:r>
            <a:r>
              <a:rPr lang="es"/>
              <a:t> simplemente con su email, su nombre completo y poder proporcionar un password.</a:t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 b="19852" l="-2989" r="31810" t="0"/>
          <a:stretch/>
        </p:blipFill>
        <p:spPr>
          <a:xfrm>
            <a:off x="88100" y="1006425"/>
            <a:ext cx="5186468" cy="313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Login de la </a:t>
            </a:r>
            <a:r>
              <a:rPr lang="es"/>
              <a:t>aplicación</a:t>
            </a:r>
            <a:r>
              <a:rPr lang="es"/>
              <a:t> 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875" y="1764250"/>
            <a:ext cx="6115999" cy="318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Interfaz principal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050" y="1017800"/>
            <a:ext cx="6317000" cy="330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 agregar un producto:</a:t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7026150" y="1211350"/>
            <a:ext cx="2044800" cy="21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Se muestra una notificación al agregar un producto al carrito.</a:t>
            </a:r>
            <a:endParaRPr/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925" y="1211350"/>
            <a:ext cx="6233626" cy="322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Carrito de compras</a:t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525" y="960650"/>
            <a:ext cx="6345974" cy="3608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Checkout: Dirección de envío</a:t>
            </a:r>
            <a:endParaRPr/>
          </a:p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311700" y="10178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En esta </a:t>
            </a:r>
            <a:r>
              <a:rPr lang="es"/>
              <a:t>sección</a:t>
            </a:r>
            <a:r>
              <a:rPr lang="es"/>
              <a:t>, se es requerido introducir los datos de a quien y a donde </a:t>
            </a:r>
            <a:r>
              <a:rPr lang="es"/>
              <a:t>será</a:t>
            </a:r>
            <a:r>
              <a:rPr lang="es"/>
              <a:t> enviado el paquete.</a:t>
            </a:r>
            <a:endParaRPr/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823" y="1679950"/>
            <a:ext cx="6100777" cy="318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